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260" r:id="rId3"/>
    <p:sldId id="293" r:id="rId4"/>
    <p:sldId id="318" r:id="rId5"/>
    <p:sldId id="261" r:id="rId6"/>
    <p:sldId id="294" r:id="rId7"/>
    <p:sldId id="295" r:id="rId8"/>
    <p:sldId id="336" r:id="rId9"/>
    <p:sldId id="296" r:id="rId10"/>
    <p:sldId id="297" r:id="rId11"/>
    <p:sldId id="319" r:id="rId12"/>
    <p:sldId id="320" r:id="rId13"/>
    <p:sldId id="321" r:id="rId14"/>
    <p:sldId id="335" r:id="rId15"/>
    <p:sldId id="340" r:id="rId16"/>
    <p:sldId id="337" r:id="rId17"/>
    <p:sldId id="339" r:id="rId18"/>
    <p:sldId id="338" r:id="rId19"/>
    <p:sldId id="302" r:id="rId20"/>
    <p:sldId id="317" r:id="rId21"/>
    <p:sldId id="341" r:id="rId22"/>
    <p:sldId id="342" r:id="rId23"/>
    <p:sldId id="343" r:id="rId24"/>
    <p:sldId id="344" r:id="rId25"/>
    <p:sldId id="345" r:id="rId26"/>
    <p:sldId id="334" r:id="rId27"/>
    <p:sldId id="348" r:id="rId28"/>
    <p:sldId id="350" r:id="rId29"/>
    <p:sldId id="351" r:id="rId30"/>
    <p:sldId id="352" r:id="rId31"/>
    <p:sldId id="316" r:id="rId32"/>
    <p:sldId id="346" r:id="rId33"/>
    <p:sldId id="347" r:id="rId34"/>
    <p:sldId id="349" r:id="rId35"/>
    <p:sldId id="353" r:id="rId36"/>
    <p:sldId id="27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FCC76-4660-4B33-86FD-1521FBFDE22E}" v="1" dt="2018-11-18T22:43:58.880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4" autoAdjust="0"/>
    <p:restoredTop sz="93529" autoAdjust="0"/>
  </p:normalViewPr>
  <p:slideViewPr>
    <p:cSldViewPr snapToGrid="0">
      <p:cViewPr varScale="1">
        <p:scale>
          <a:sx n="114" d="100"/>
          <a:sy n="114" d="100"/>
        </p:scale>
        <p:origin x="16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1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BEA11-AF55-4B88-9733-898280EC73BD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D31312-8ED3-4027-AA09-40E00C39A2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90D0C-64BA-43AD-8AC5-6E871107B4B8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78A1B1-5661-4476-A34B-5583943744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564C7-8306-4E87-BF37-C447C1FCFFDB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5D7365-23F0-4329-9CF3-AE7E5C66E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67F7A-26FC-418E-B2A3-F356CF97179B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Berisa</a:t>
            </a:r>
            <a:r>
              <a:rPr lang="en-US" dirty="0"/>
              <a:t>, </a:t>
            </a:r>
            <a:r>
              <a:rPr lang="en-US" dirty="0" err="1"/>
              <a:t>Blaschke</a:t>
            </a:r>
            <a:r>
              <a:rPr lang="en-US" dirty="0"/>
              <a:t>, </a:t>
            </a:r>
            <a:r>
              <a:rPr lang="en-US" dirty="0" err="1"/>
              <a:t>Judth</a:t>
            </a:r>
            <a:r>
              <a:rPr lang="en-US" dirty="0"/>
              <a:t>, Winkler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0E095-123B-4E37-A962-3A947A40AB8E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052B0F-5B4D-48D2-9652-C22D9A2ADE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830BB-432B-4496-A163-2929AE96CE84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2991" y="6383381"/>
            <a:ext cx="6243203" cy="2743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Berisa</a:t>
            </a:r>
            <a:r>
              <a:rPr lang="en-US" dirty="0"/>
              <a:t>, </a:t>
            </a:r>
            <a:r>
              <a:rPr lang="en-US" dirty="0" err="1"/>
              <a:t>Blaschke</a:t>
            </a:r>
            <a:r>
              <a:rPr lang="en-US" dirty="0"/>
              <a:t>, </a:t>
            </a:r>
            <a:r>
              <a:rPr lang="en-US" dirty="0" err="1"/>
              <a:t>Judth</a:t>
            </a:r>
            <a:r>
              <a:rPr lang="en-US" dirty="0"/>
              <a:t>, Winkler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5967A-BC8F-425A-9A1E-BBD5F5E24AB5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429EB5-A8DA-408E-BA5B-3D87C7F14E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55154-F6FF-4ACE-B33F-07143605E8BC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51E02E-2B39-44FA-8197-C54515521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248EE-1224-4C78-8C22-C87B3A225540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1DF945-6CBB-4925-8542-3406C5B162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CF1EC-FAEB-4F51-9727-05DD48890989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>
              <a:defRPr sz="3200">
                <a:latin typeface="Genome Thin" panose="000003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59236-D90B-4D57-BFDB-AAC01029C9EE}"/>
              </a:ext>
            </a:extLst>
          </p:cNvPr>
          <p:cNvSpPr txBox="1"/>
          <p:nvPr userDrawn="1"/>
        </p:nvSpPr>
        <p:spPr>
          <a:xfrm>
            <a:off x="153824" y="6432017"/>
            <a:ext cx="326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nome Thin" panose="00000300000000000000" pitchFamily="50" charset="0"/>
              </a:rPr>
              <a:t>By </a:t>
            </a:r>
            <a:r>
              <a:rPr lang="en-US" sz="1200" dirty="0" err="1">
                <a:latin typeface="Genome Thin" panose="00000300000000000000" pitchFamily="50" charset="0"/>
              </a:rPr>
              <a:t>Berisa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Blaschke</a:t>
            </a:r>
            <a:r>
              <a:rPr lang="en-US" sz="1200" dirty="0">
                <a:latin typeface="Genome Thin" panose="00000300000000000000" pitchFamily="50" charset="0"/>
              </a:rPr>
              <a:t>, </a:t>
            </a:r>
            <a:r>
              <a:rPr lang="en-US" sz="1200" dirty="0" err="1">
                <a:latin typeface="Genome Thin" panose="00000300000000000000" pitchFamily="50" charset="0"/>
              </a:rPr>
              <a:t>Judth</a:t>
            </a:r>
            <a:r>
              <a:rPr lang="en-US" sz="1200" dirty="0">
                <a:latin typeface="Genome Thin" panose="00000300000000000000" pitchFamily="50" charset="0"/>
              </a:rPr>
              <a:t> and Winkler</a:t>
            </a:r>
            <a:endParaRPr lang="en-AT" sz="1200" dirty="0">
              <a:latin typeface="Genome Thin" panose="000003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6B2ACF-1CEC-4E05-918F-E20A8D6BB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704" y="66908"/>
            <a:ext cx="4557296" cy="1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4/8/2019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SonarLin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858" y="1213185"/>
            <a:ext cx="5289180" cy="2560320"/>
          </a:xfrm>
        </p:spPr>
        <p:txBody>
          <a:bodyPr>
            <a:normAutofit/>
          </a:bodyPr>
          <a:lstStyle/>
          <a:p>
            <a:r>
              <a:rPr lang="en-US" sz="7200" u="sng" dirty="0">
                <a:latin typeface="Moon 2.0" panose="00000500000000000000" pitchFamily="50" charset="0"/>
                <a:ea typeface="Moon 2.0" panose="00000500000000000000" pitchFamily="50" charset="0"/>
              </a:rPr>
              <a:t>NEEDATICKET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0952" y="3640667"/>
            <a:ext cx="5120640" cy="1600200"/>
          </a:xfrm>
        </p:spPr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CONCERT TICKETS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590D-1FEC-468D-B7E2-1E2DD928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93" y="3949972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Error/Back </a:t>
            </a:r>
            <a:r>
              <a:rPr lang="de-DE" dirty="0" err="1"/>
              <a:t>handling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E8B23-F9CB-42FA-8A25-3F904E93F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254" y="1790038"/>
            <a:ext cx="1264640" cy="2248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414AC5-D8AB-4BB9-A403-8E9CD3F12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34" y="1790038"/>
            <a:ext cx="1264640" cy="2248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A28C5A-3CB5-4945-BEBF-8D4FBED1C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54" y="4234618"/>
            <a:ext cx="1264640" cy="22482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E40D0D-7DE5-4466-AD65-F26E9C445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834" y="4234618"/>
            <a:ext cx="1264640" cy="22482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A29FA6-E43A-4627-A68C-DE9F4C1BE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414" y="4234618"/>
            <a:ext cx="1264640" cy="22482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478B67-5434-4A0C-8521-BDDAB7A6D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5994" y="4234617"/>
            <a:ext cx="1264640" cy="2248249"/>
          </a:xfrm>
          <a:prstGeom prst="rect">
            <a:avLst/>
          </a:prstGeom>
        </p:spPr>
      </p:pic>
      <p:sp>
        <p:nvSpPr>
          <p:cNvPr id="21" name="AutoShape 2" descr="blob:https://web.whatsapp.com/ff39ff50-b858-48bc-a1bb-85e1e2a9d502">
            <a:extLst>
              <a:ext uri="{FF2B5EF4-FFF2-40B4-BE49-F238E27FC236}">
                <a16:creationId xmlns:a16="http://schemas.microsoft.com/office/drawing/2014/main" id="{DA9FBA65-D6B8-48E2-9129-AD73120A0A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3988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22" name="AutoShape 4" descr="blob:https://web.whatsapp.com/ff39ff50-b858-48bc-a1bb-85e1e2a9d502">
            <a:extLst>
              <a:ext uri="{FF2B5EF4-FFF2-40B4-BE49-F238E27FC236}">
                <a16:creationId xmlns:a16="http://schemas.microsoft.com/office/drawing/2014/main" id="{1E312B92-411B-42B4-AF54-0FA082E3FE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920692"/>
            <a:ext cx="2813108" cy="281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70D41F-78FF-4C04-A94A-36CAD54E7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14" y="1790038"/>
            <a:ext cx="1264640" cy="2249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76B75E-C145-4323-B4B8-9071DE40C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5992" y="1788941"/>
            <a:ext cx="1264641" cy="224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6BDC-24AC-421C-9475-E2D749578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Staff</a:t>
            </a:r>
            <a:r>
              <a:rPr lang="de-DE" dirty="0"/>
              <a:t> App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EAAE9-92AA-4B1A-94D3-DF405CE88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5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23B3382-EAC3-4D91-838D-B0F6B2A1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488" y="2126473"/>
            <a:ext cx="2072658" cy="368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8B74B-5F2E-49D0-A9A5-BC6722CA6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486" y="2126474"/>
            <a:ext cx="2072658" cy="3684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EDA090-5AAA-440B-9D49-CA2DA076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473" y="2126475"/>
            <a:ext cx="2072658" cy="3684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Welcome Screen</a:t>
            </a:r>
          </a:p>
          <a:p>
            <a:r>
              <a:rPr lang="de-DE" dirty="0"/>
              <a:t>Login </a:t>
            </a:r>
          </a:p>
          <a:p>
            <a:r>
              <a:rPr lang="de-DE" dirty="0"/>
              <a:t>QR Starter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042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8D6D9ED-646B-4890-9C1D-E425E5574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707" y="2121831"/>
            <a:ext cx="2080865" cy="3699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391B4-AA77-4B41-A1D1-45F8D33F1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103" y="2121831"/>
            <a:ext cx="2080864" cy="3699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DCA229-3A50-4E16-944A-998B53FF4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313" y="2121831"/>
            <a:ext cx="2080865" cy="3699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Redeemed</a:t>
            </a:r>
            <a:endParaRPr lang="de-DE" dirty="0"/>
          </a:p>
          <a:p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Redeemed</a:t>
            </a:r>
            <a:endParaRPr lang="de-DE" dirty="0"/>
          </a:p>
          <a:p>
            <a:r>
              <a:rPr lang="de-DE" dirty="0"/>
              <a:t>Invalid Ticket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9860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21007DA-0BDE-40EC-B489-130C124F1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865" y="2121829"/>
            <a:ext cx="2080865" cy="3699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DF8A4A-3EE9-4E8A-A26A-8A78D2867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66" y="2121830"/>
            <a:ext cx="2080865" cy="3699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971488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Overwritten</a:t>
            </a:r>
            <a:r>
              <a:rPr lang="de-DE" dirty="0"/>
              <a:t> back </a:t>
            </a:r>
            <a:r>
              <a:rPr lang="de-DE" dirty="0" err="1"/>
              <a:t>buttons</a:t>
            </a:r>
            <a:endParaRPr lang="de-DE" dirty="0"/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7231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BE3E-AB01-483B-8A1F-E7001FB9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Apps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17B7D-9C53-4264-A1BA-624A13662B3F}"/>
              </a:ext>
            </a:extLst>
          </p:cNvPr>
          <p:cNvSpPr txBox="1"/>
          <p:nvPr/>
        </p:nvSpPr>
        <p:spPr>
          <a:xfrm>
            <a:off x="4842545" y="1877908"/>
            <a:ext cx="250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GraphQL</a:t>
            </a:r>
            <a:r>
              <a:rPr lang="de-DE" dirty="0"/>
              <a:t> Access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91587-32FB-4AA1-9B2A-ED9A5C9B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76" y="3023386"/>
            <a:ext cx="8498048" cy="16836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86D9E-1360-4764-B70A-CD07E367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76" y="4933678"/>
            <a:ext cx="8498048" cy="113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DDA4D6-888D-44E8-A179-DDAB5F37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976" y="5273595"/>
            <a:ext cx="8498048" cy="20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681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749ED0-4DA1-43F6-AA47-70A0CE5F5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279" y="2833164"/>
            <a:ext cx="2863442" cy="2852257"/>
          </a:xfr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40BE3E-AB01-483B-8A1F-E7001FB9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Apps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17B7D-9C53-4264-A1BA-624A13662B3F}"/>
              </a:ext>
            </a:extLst>
          </p:cNvPr>
          <p:cNvSpPr txBox="1"/>
          <p:nvPr/>
        </p:nvSpPr>
        <p:spPr>
          <a:xfrm>
            <a:off x="4842545" y="1877908"/>
            <a:ext cx="250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Fancy Toast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1439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BE3E-AB01-483B-8A1F-E7001FB9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Apps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17B7D-9C53-4264-A1BA-624A13662B3F}"/>
              </a:ext>
            </a:extLst>
          </p:cNvPr>
          <p:cNvSpPr txBox="1"/>
          <p:nvPr/>
        </p:nvSpPr>
        <p:spPr>
          <a:xfrm>
            <a:off x="4842545" y="1877908"/>
            <a:ext cx="250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Butter </a:t>
            </a:r>
            <a:r>
              <a:rPr lang="de-DE" dirty="0" err="1"/>
              <a:t>Knife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1EDDC7-DB22-4E47-929C-1E5BEBFB7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787" y="2833164"/>
            <a:ext cx="7210425" cy="2762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873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BE3E-AB01-483B-8A1F-E7001FB9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Apps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17B7D-9C53-4264-A1BA-624A13662B3F}"/>
              </a:ext>
            </a:extLst>
          </p:cNvPr>
          <p:cNvSpPr txBox="1"/>
          <p:nvPr/>
        </p:nvSpPr>
        <p:spPr>
          <a:xfrm>
            <a:off x="4842545" y="1877908"/>
            <a:ext cx="250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Android </a:t>
            </a:r>
            <a:r>
              <a:rPr lang="de-DE" dirty="0" err="1"/>
              <a:t>Annotations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 Click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8BC379-2359-4718-9F51-E2B3158DD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0" y="3328874"/>
            <a:ext cx="6667500" cy="20097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3112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BE3E-AB01-483B-8A1F-E7001FB9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Apps</a:t>
            </a:r>
            <a:endParaRPr lang="en-DE" dirty="0"/>
          </a:p>
        </p:txBody>
      </p:sp>
      <p:pic>
        <p:nvPicPr>
          <p:cNvPr id="1026" name="Picture 2" descr="Bildergebnis für sonarqube">
            <a:extLst>
              <a:ext uri="{FF2B5EF4-FFF2-40B4-BE49-F238E27FC236}">
                <a16:creationId xmlns:a16="http://schemas.microsoft.com/office/drawing/2014/main" id="{436CF975-0678-4ED3-A6C9-061EEA4B2A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13" y="2584990"/>
            <a:ext cx="4286250" cy="106680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17B7D-9C53-4264-A1BA-624A13662B3F}"/>
              </a:ext>
            </a:extLst>
          </p:cNvPr>
          <p:cNvSpPr txBox="1"/>
          <p:nvPr/>
        </p:nvSpPr>
        <p:spPr>
          <a:xfrm>
            <a:off x="4842545" y="1877908"/>
            <a:ext cx="250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Inspection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34E3D-4C85-4727-9AB0-12E768E544EB}"/>
              </a:ext>
            </a:extLst>
          </p:cNvPr>
          <p:cNvSpPr txBox="1"/>
          <p:nvPr/>
        </p:nvSpPr>
        <p:spPr>
          <a:xfrm>
            <a:off x="2526921" y="4243307"/>
            <a:ext cx="2463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Code Quality: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Vulnerabilities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Technical </a:t>
            </a:r>
            <a:r>
              <a:rPr lang="de-DE" dirty="0" err="1"/>
              <a:t>Debt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Unclean</a:t>
            </a:r>
            <a:r>
              <a:rPr lang="de-DE" dirty="0"/>
              <a:t>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2A17-2552-4999-A9F0-FE035FBD10EC}"/>
              </a:ext>
            </a:extLst>
          </p:cNvPr>
          <p:cNvSpPr txBox="1"/>
          <p:nvPr/>
        </p:nvSpPr>
        <p:spPr>
          <a:xfrm>
            <a:off x="7202041" y="4381806"/>
            <a:ext cx="246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r>
              <a:rPr lang="de-DE" dirty="0"/>
              <a:t> Security: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CWE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OWASP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C5D2D-60DD-4579-ABB1-F8DCECA17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75102" y="2526095"/>
            <a:ext cx="1185644" cy="118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5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enome Thin" panose="00000300000000000000" pitchFamily="50" charset="0"/>
              </a:rPr>
              <a:t>Arbeitsteilung</a:t>
            </a:r>
            <a:endParaRPr lang="en-US" dirty="0">
              <a:latin typeface="Genome Thin" panose="00000300000000000000" pitchFamily="50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FAF9E-C3A5-477D-B5B9-9C6FB5330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2914116"/>
            <a:ext cx="9887125" cy="4343400"/>
          </a:xfrm>
        </p:spPr>
        <p:txBody>
          <a:bodyPr/>
          <a:lstStyle/>
          <a:p>
            <a:r>
              <a:rPr lang="en-US" dirty="0" err="1"/>
              <a:t>Berisa</a:t>
            </a:r>
            <a:r>
              <a:rPr lang="en-US" dirty="0"/>
              <a:t> – Java Creator | </a:t>
            </a:r>
            <a:r>
              <a:rPr lang="en-US" strike="sngStrike" dirty="0"/>
              <a:t>Java Seller</a:t>
            </a:r>
            <a:r>
              <a:rPr lang="en-US" dirty="0"/>
              <a:t> | </a:t>
            </a:r>
            <a:r>
              <a:rPr lang="en-US" strike="sngStrike" dirty="0"/>
              <a:t>Database</a:t>
            </a:r>
            <a:r>
              <a:rPr lang="en-US" dirty="0"/>
              <a:t> | </a:t>
            </a:r>
            <a:r>
              <a:rPr lang="en-US" strike="sngStrike" dirty="0"/>
              <a:t>Webservices</a:t>
            </a:r>
            <a:endParaRPr lang="en-US" dirty="0"/>
          </a:p>
          <a:p>
            <a:r>
              <a:rPr lang="en-US" dirty="0" err="1"/>
              <a:t>Blaschke</a:t>
            </a:r>
            <a:r>
              <a:rPr lang="en-US" dirty="0"/>
              <a:t> – Database | Webservices</a:t>
            </a:r>
          </a:p>
          <a:p>
            <a:r>
              <a:rPr lang="en-US" dirty="0" err="1"/>
              <a:t>Judth</a:t>
            </a:r>
            <a:r>
              <a:rPr lang="en-US" dirty="0"/>
              <a:t> – </a:t>
            </a:r>
            <a:r>
              <a:rPr lang="en-US" strike="sngStrike" dirty="0"/>
              <a:t>Java Creator </a:t>
            </a:r>
            <a:r>
              <a:rPr lang="en-US" dirty="0"/>
              <a:t>| Java Seller</a:t>
            </a:r>
          </a:p>
          <a:p>
            <a:r>
              <a:rPr lang="en-US" dirty="0"/>
              <a:t>Winkler – Android Customer | Android Staff | GIT Management</a:t>
            </a:r>
          </a:p>
        </p:txBody>
      </p: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8630ead419ebb251068fffbc671d194">
            <a:hlinkClick r:id="" action="ppaction://media"/>
            <a:extLst>
              <a:ext uri="{FF2B5EF4-FFF2-40B4-BE49-F238E27FC236}">
                <a16:creationId xmlns:a16="http://schemas.microsoft.com/office/drawing/2014/main" id="{C6753362-6AB3-4AFC-8918-65D689F1F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05" r="601"/>
          <a:stretch/>
        </p:blipFill>
        <p:spPr>
          <a:xfrm>
            <a:off x="358473" y="1719850"/>
            <a:ext cx="6057567" cy="3418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666BDC-24AC-421C-9475-E2D74957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936" y="5248405"/>
            <a:ext cx="5120640" cy="701148"/>
          </a:xfrm>
        </p:spPr>
        <p:txBody>
          <a:bodyPr/>
          <a:lstStyle/>
          <a:p>
            <a:r>
              <a:rPr lang="de-DE" dirty="0"/>
              <a:t>Creator </a:t>
            </a:r>
            <a:r>
              <a:rPr lang="de-DE" dirty="0" err="1"/>
              <a:t>Application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FF0D7-BA98-461D-9DEE-B9F45005B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FCB7D-8708-4B7B-8272-DC4E4FA8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Concert – [1]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72A89D-0989-4D4B-83E6-342EA0871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D247B1-B01D-4057-AABC-09B5C5C9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00" y="1828328"/>
            <a:ext cx="7718400" cy="4343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4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7FAE7-6BD6-4194-AB86-F76B0FE8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Concert – [2]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80822C9-1617-4D33-AC07-71636E59D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219" y="1828800"/>
            <a:ext cx="7717561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0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76E51-359A-4DFB-B15D-13EF2CF1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Concert – [3]</a:t>
            </a:r>
          </a:p>
        </p:txBody>
      </p:sp>
      <p:pic>
        <p:nvPicPr>
          <p:cNvPr id="1026" name="Picture 2" descr="https://i.gyazo.com/7101e442b98fbc5880055ac332d0af8f.png">
            <a:extLst>
              <a:ext uri="{FF2B5EF4-FFF2-40B4-BE49-F238E27FC236}">
                <a16:creationId xmlns:a16="http://schemas.microsoft.com/office/drawing/2014/main" id="{5C115AC6-71EE-4CE9-ADBB-BA89099AE7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39" y="1828800"/>
            <a:ext cx="7769521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24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38795-EFF8-40FE-B079-93077F17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Concerts</a:t>
            </a:r>
            <a:r>
              <a:rPr lang="de-DE" dirty="0"/>
              <a:t> (</a:t>
            </a:r>
            <a:r>
              <a:rPr lang="de-DE" dirty="0" err="1"/>
              <a:t>filtering</a:t>
            </a:r>
            <a:r>
              <a:rPr lang="de-DE" dirty="0"/>
              <a:t>)</a:t>
            </a:r>
          </a:p>
        </p:txBody>
      </p:sp>
      <p:pic>
        <p:nvPicPr>
          <p:cNvPr id="2052" name="Picture 4" descr="https://i.gyazo.com/332affa273134f9880f9f6ff325333eb.png">
            <a:extLst>
              <a:ext uri="{FF2B5EF4-FFF2-40B4-BE49-F238E27FC236}">
                <a16:creationId xmlns:a16="http://schemas.microsoft.com/office/drawing/2014/main" id="{B4EF7E42-7E2F-40CC-9357-7B13DCC1F5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0" y="1712422"/>
            <a:ext cx="7762154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5bdfa9bde5c00461f88d1dc8a204a9fa">
            <a:hlinkClick r:id="" action="ppaction://media"/>
            <a:extLst>
              <a:ext uri="{FF2B5EF4-FFF2-40B4-BE49-F238E27FC236}">
                <a16:creationId xmlns:a16="http://schemas.microsoft.com/office/drawing/2014/main" id="{A3E2277E-C1B4-45DB-83F7-1317652509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84946" y="3798916"/>
            <a:ext cx="5007054" cy="280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0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7744B-D0E0-4FA0-8CCB-22246E75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Change Password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9024C8C-FC23-4F54-B154-56EDDB617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933" y="1796004"/>
            <a:ext cx="7702134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2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6BDC-24AC-421C-9475-E2D749578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Seller </a:t>
            </a:r>
            <a:r>
              <a:rPr lang="de-DE" dirty="0" err="1"/>
              <a:t>Application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FF0D7-BA98-461D-9DEE-B9F45005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1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7744B-D0E0-4FA0-8CCB-22246E75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Tickets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4278507-80EE-487C-8D60-A0E1FD4F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DA5006-6DC6-4086-A817-4243E149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20" y="1828800"/>
            <a:ext cx="7255360" cy="40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E78A1-ECEF-48F7-A56E-331211A8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Sell Ticket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C4BC3-5BB8-4A1E-9754-06B0011BC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660E6D-7535-4DCE-AC9B-92647AA2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239" y="1828800"/>
            <a:ext cx="7279521" cy="41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74FE5-BF9F-4163-AB58-D64EAF41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74A5EF-9259-4BB6-AFE8-C326665FD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9B2908E7-B4EA-4EF2-BFE1-A418D7F2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613" y="1828800"/>
            <a:ext cx="7234774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C107-BC40-4017-B4D7-55E258D2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EF668-D364-4767-8B80-DDFAC837CB48}"/>
              </a:ext>
            </a:extLst>
          </p:cNvPr>
          <p:cNvSpPr txBox="1"/>
          <p:nvPr/>
        </p:nvSpPr>
        <p:spPr>
          <a:xfrm>
            <a:off x="748018" y="1862355"/>
            <a:ext cx="2961314" cy="4247317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Android Apps</a:t>
            </a:r>
          </a:p>
          <a:p>
            <a:r>
              <a:rPr lang="de-DE" dirty="0"/>
              <a:t>[Customer] - </a:t>
            </a:r>
            <a:r>
              <a:rPr lang="de-DE" dirty="0">
                <a:solidFill>
                  <a:schemeClr val="accent1"/>
                </a:solidFill>
              </a:rPr>
              <a:t>Winkler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Show Ticket </a:t>
            </a:r>
            <a:r>
              <a:rPr lang="de-DE" dirty="0" err="1">
                <a:solidFill>
                  <a:srgbClr val="00B050"/>
                </a:solidFill>
              </a:rPr>
              <a:t>with</a:t>
            </a:r>
            <a:r>
              <a:rPr lang="de-DE" dirty="0">
                <a:solidFill>
                  <a:srgbClr val="00B050"/>
                </a:solidFill>
              </a:rPr>
              <a:t> QR Code </a:t>
            </a:r>
            <a:r>
              <a:rPr lang="de-DE" dirty="0" err="1">
                <a:solidFill>
                  <a:srgbClr val="00B050"/>
                </a:solidFill>
              </a:rPr>
              <a:t>that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grants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physical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access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location</a:t>
            </a:r>
            <a:endParaRPr lang="de-DE" dirty="0">
              <a:solidFill>
                <a:srgbClr val="00B050"/>
              </a:solidFill>
            </a:endParaRPr>
          </a:p>
          <a:p>
            <a:r>
              <a:rPr lang="de-DE" dirty="0"/>
              <a:t>------------------------------------</a:t>
            </a:r>
          </a:p>
          <a:p>
            <a:r>
              <a:rPr lang="de-DE" dirty="0"/>
              <a:t>[</a:t>
            </a:r>
            <a:r>
              <a:rPr lang="de-DE" dirty="0" err="1"/>
              <a:t>Staff</a:t>
            </a:r>
            <a:r>
              <a:rPr lang="de-DE" dirty="0"/>
              <a:t>] - </a:t>
            </a:r>
            <a:r>
              <a:rPr lang="de-DE" dirty="0">
                <a:solidFill>
                  <a:schemeClr val="accent1"/>
                </a:solidFill>
              </a:rPr>
              <a:t>Winkler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Read QR Code </a:t>
            </a:r>
            <a:r>
              <a:rPr lang="de-DE" dirty="0" err="1">
                <a:solidFill>
                  <a:srgbClr val="00B050"/>
                </a:solidFill>
              </a:rPr>
              <a:t>of</a:t>
            </a:r>
            <a:r>
              <a:rPr lang="de-DE" dirty="0">
                <a:solidFill>
                  <a:srgbClr val="00B050"/>
                </a:solidFill>
              </a:rPr>
              <a:t> Ticket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Check Ticket and </a:t>
            </a:r>
            <a:r>
              <a:rPr lang="de-DE" dirty="0" err="1">
                <a:solidFill>
                  <a:srgbClr val="00B050"/>
                </a:solidFill>
              </a:rPr>
              <a:t>show</a:t>
            </a:r>
            <a:r>
              <a:rPr lang="de-DE" dirty="0">
                <a:solidFill>
                  <a:srgbClr val="00B050"/>
                </a:solidFill>
              </a:rPr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Redeem</a:t>
            </a:r>
            <a:r>
              <a:rPr lang="de-DE" dirty="0">
                <a:solidFill>
                  <a:srgbClr val="00B050"/>
                </a:solidFill>
              </a:rPr>
              <a:t> Ticket and </a:t>
            </a:r>
            <a:r>
              <a:rPr lang="de-DE" dirty="0" err="1">
                <a:solidFill>
                  <a:srgbClr val="00B050"/>
                </a:solidFill>
              </a:rPr>
              <a:t>make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it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used</a:t>
            </a:r>
            <a:r>
              <a:rPr lang="de-DE" dirty="0">
                <a:solidFill>
                  <a:srgbClr val="00B050"/>
                </a:solidFill>
              </a:rPr>
              <a:t> so </a:t>
            </a:r>
            <a:r>
              <a:rPr lang="de-DE" dirty="0" err="1">
                <a:solidFill>
                  <a:srgbClr val="00B050"/>
                </a:solidFill>
              </a:rPr>
              <a:t>it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can‘t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be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used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twice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76D72-1218-4EC3-B8D8-06692356138E}"/>
              </a:ext>
            </a:extLst>
          </p:cNvPr>
          <p:cNvSpPr txBox="1"/>
          <p:nvPr/>
        </p:nvSpPr>
        <p:spPr>
          <a:xfrm>
            <a:off x="4615343" y="1862354"/>
            <a:ext cx="2961314" cy="341632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Java Apps</a:t>
            </a:r>
          </a:p>
          <a:p>
            <a:r>
              <a:rPr lang="de-DE" dirty="0"/>
              <a:t>[Creator] - </a:t>
            </a:r>
            <a:r>
              <a:rPr lang="de-DE" dirty="0">
                <a:solidFill>
                  <a:schemeClr val="accent1"/>
                </a:solidFill>
              </a:rPr>
              <a:t>Berisa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Create Artist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Create Concert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Calculate</a:t>
            </a:r>
            <a:r>
              <a:rPr lang="de-DE" dirty="0">
                <a:solidFill>
                  <a:srgbClr val="FF0000"/>
                </a:solidFill>
              </a:rPr>
              <a:t> Security </a:t>
            </a:r>
            <a:r>
              <a:rPr lang="de-DE" dirty="0" err="1">
                <a:solidFill>
                  <a:srgbClr val="FF0000"/>
                </a:solidFill>
              </a:rPr>
              <a:t>Factor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Approximate</a:t>
            </a:r>
            <a:r>
              <a:rPr lang="de-DE" dirty="0">
                <a:solidFill>
                  <a:srgbClr val="FF0000"/>
                </a:solidFill>
              </a:rPr>
              <a:t> Wage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Staff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/>
              <a:t>------------------------------------</a:t>
            </a:r>
          </a:p>
          <a:p>
            <a:r>
              <a:rPr lang="de-DE" dirty="0"/>
              <a:t>[Seller] - </a:t>
            </a:r>
            <a:r>
              <a:rPr lang="de-DE" dirty="0" err="1">
                <a:solidFill>
                  <a:schemeClr val="accent1"/>
                </a:solidFill>
              </a:rPr>
              <a:t>Judth</a:t>
            </a:r>
            <a:endParaRPr lang="de-DE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Changes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according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new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data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model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BD6AD-EE9C-451E-81F0-6C9CFF664223}"/>
              </a:ext>
            </a:extLst>
          </p:cNvPr>
          <p:cNvSpPr txBox="1"/>
          <p:nvPr/>
        </p:nvSpPr>
        <p:spPr>
          <a:xfrm>
            <a:off x="8482668" y="1862356"/>
            <a:ext cx="2961314" cy="2031325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Webservice - </a:t>
            </a:r>
            <a:r>
              <a:rPr lang="de-DE" dirty="0">
                <a:solidFill>
                  <a:schemeClr val="accent1"/>
                </a:solidFill>
              </a:rPr>
              <a:t>Blaschke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Full rework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50"/>
                </a:solidFill>
              </a:rPr>
              <a:t>GraphQL</a:t>
            </a:r>
            <a:r>
              <a:rPr lang="en-US" dirty="0">
                <a:solidFill>
                  <a:srgbClr val="00B050"/>
                </a:solidFill>
              </a:rPr>
              <a:t>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Apollo </a:t>
            </a:r>
            <a:r>
              <a:rPr lang="en-US" dirty="0" err="1">
                <a:solidFill>
                  <a:srgbClr val="00B050"/>
                </a:solidFill>
              </a:rPr>
              <a:t>GraphQL</a:t>
            </a:r>
            <a:r>
              <a:rPr lang="en-US" dirty="0">
                <a:solidFill>
                  <a:srgbClr val="00B050"/>
                </a:solidFill>
              </a:rPr>
              <a:t>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Firebase access (</a:t>
            </a:r>
            <a:r>
              <a:rPr lang="en-US" dirty="0">
                <a:solidFill>
                  <a:srgbClr val="00B050"/>
                </a:solidFill>
              </a:rPr>
              <a:t>Mongo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Deployment on Glitch (</a:t>
            </a:r>
            <a:r>
              <a:rPr lang="en-US" dirty="0">
                <a:solidFill>
                  <a:srgbClr val="00B050"/>
                </a:solidFill>
              </a:rPr>
              <a:t>Now Heroku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6ED48-69A1-4765-AEDC-23BCF72CDBEF}"/>
              </a:ext>
            </a:extLst>
          </p:cNvPr>
          <p:cNvSpPr txBox="1"/>
          <p:nvPr/>
        </p:nvSpPr>
        <p:spPr>
          <a:xfrm>
            <a:off x="8482668" y="4632343"/>
            <a:ext cx="2961314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Database - </a:t>
            </a:r>
            <a:r>
              <a:rPr lang="de-DE" dirty="0">
                <a:solidFill>
                  <a:schemeClr val="accent1"/>
                </a:solidFill>
              </a:rPr>
              <a:t>Blaschke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C000"/>
                </a:solidFill>
              </a:rPr>
              <a:t>Firebase</a:t>
            </a:r>
            <a:r>
              <a:rPr lang="de-DE" dirty="0">
                <a:solidFill>
                  <a:srgbClr val="FFC000"/>
                </a:solidFill>
              </a:rPr>
              <a:t> (</a:t>
            </a:r>
            <a:r>
              <a:rPr lang="de-DE" dirty="0" err="1">
                <a:solidFill>
                  <a:srgbClr val="00B050"/>
                </a:solidFill>
              </a:rPr>
              <a:t>Now</a:t>
            </a:r>
            <a:r>
              <a:rPr lang="de-DE" dirty="0">
                <a:solidFill>
                  <a:srgbClr val="00B050"/>
                </a:solidFill>
              </a:rPr>
              <a:t> Mongo</a:t>
            </a:r>
            <a:r>
              <a:rPr lang="de-DE" dirty="0">
                <a:solidFill>
                  <a:srgbClr val="FFC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25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6DF75-3F77-45F1-836E-D692F7EC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Wallet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DB6B12-547F-4E88-B00A-E0DDE47CF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17F5C1-87CA-40F4-ADE1-409D0268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2" y="1828800"/>
            <a:ext cx="7252996" cy="407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4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6BDC-24AC-421C-9475-E2D749578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Webservice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53034-9350-4778-A648-24EC9695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3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9361B-58AD-4979-97F6-4E8BC43D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380C8F-B670-405C-96CC-49AFA26DC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3042458"/>
            <a:ext cx="9601200" cy="3129742"/>
          </a:xfrm>
        </p:spPr>
        <p:txBody>
          <a:bodyPr/>
          <a:lstStyle/>
          <a:p>
            <a:r>
              <a:rPr lang="de-AT" dirty="0"/>
              <a:t>Kennt den Aufbau von gespeicherten Daten</a:t>
            </a:r>
          </a:p>
          <a:p>
            <a:r>
              <a:rPr lang="de-AT" dirty="0"/>
              <a:t>Liefert genau das, was man benötigt</a:t>
            </a:r>
            <a:endParaRPr lang="de-DE" dirty="0"/>
          </a:p>
        </p:txBody>
      </p:sp>
      <p:pic>
        <p:nvPicPr>
          <p:cNvPr id="1032" name="Picture 8" descr="Bildergebnis fÃ¼r graphql">
            <a:extLst>
              <a:ext uri="{FF2B5EF4-FFF2-40B4-BE49-F238E27FC236}">
                <a16:creationId xmlns:a16="http://schemas.microsoft.com/office/drawing/2014/main" id="{B58842F2-A3C3-40A9-B228-A60C6229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71" y="1834553"/>
            <a:ext cx="939858" cy="93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Bildergebnis fÃ¼r graphql">
            <a:extLst>
              <a:ext uri="{FF2B5EF4-FFF2-40B4-BE49-F238E27FC236}">
                <a16:creationId xmlns:a16="http://schemas.microsoft.com/office/drawing/2014/main" id="{91AE72F0-DC93-445E-A8F3-4241704F8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2884" cy="69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1558908-01FF-486B-84E6-A45E9C67F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21"/>
          <a:stretch/>
        </p:blipFill>
        <p:spPr>
          <a:xfrm>
            <a:off x="0" y="692884"/>
            <a:ext cx="12192000" cy="51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Bildergebnis fÃ¼r graphql">
            <a:extLst>
              <a:ext uri="{FF2B5EF4-FFF2-40B4-BE49-F238E27FC236}">
                <a16:creationId xmlns:a16="http://schemas.microsoft.com/office/drawing/2014/main" id="{91AE72F0-DC93-445E-A8F3-4241704F8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2884" cy="69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65CEB96-E64E-4F43-96E3-ACD6EB1D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884"/>
            <a:ext cx="12192000" cy="50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7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59A2F-BA89-4AB8-BA2C-EBA0F24E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Weiteres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C71023-02C4-486B-AE22-68E99D88C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53987"/>
            <a:ext cx="9601200" cy="4343400"/>
          </a:xfrm>
        </p:spPr>
        <p:txBody>
          <a:bodyPr/>
          <a:lstStyle/>
          <a:p>
            <a:r>
              <a:rPr lang="de-AT" dirty="0" err="1"/>
              <a:t>Authorisation</a:t>
            </a:r>
            <a:r>
              <a:rPr lang="de-AT" dirty="0"/>
              <a:t> mit </a:t>
            </a:r>
            <a:r>
              <a:rPr lang="de-AT" dirty="0" err="1"/>
              <a:t>json</a:t>
            </a:r>
            <a:r>
              <a:rPr lang="de-AT" dirty="0"/>
              <a:t> web </a:t>
            </a:r>
            <a:r>
              <a:rPr lang="de-AT" dirty="0" err="1"/>
              <a:t>tokens</a:t>
            </a:r>
            <a:endParaRPr lang="de-AT" dirty="0"/>
          </a:p>
          <a:p>
            <a:r>
              <a:rPr lang="de-DE" dirty="0"/>
              <a:t>Mongo </a:t>
            </a:r>
            <a:r>
              <a:rPr lang="de-DE" dirty="0" err="1"/>
              <a:t>datenbank</a:t>
            </a:r>
            <a:r>
              <a:rPr lang="de-DE" dirty="0"/>
              <a:t> (</a:t>
            </a:r>
            <a:r>
              <a:rPr lang="de-DE" dirty="0" err="1"/>
              <a:t>realtional</a:t>
            </a:r>
            <a:r>
              <a:rPr lang="de-DE" dirty="0"/>
              <a:t>)</a:t>
            </a:r>
          </a:p>
          <a:p>
            <a:r>
              <a:rPr lang="de-DE" dirty="0"/>
              <a:t>Auf </a:t>
            </a:r>
            <a:r>
              <a:rPr lang="de-DE" dirty="0" err="1"/>
              <a:t>Heroku</a:t>
            </a:r>
            <a:r>
              <a:rPr lang="de-DE" dirty="0"/>
              <a:t> </a:t>
            </a:r>
            <a:r>
              <a:rPr lang="de-DE" dirty="0" err="1"/>
              <a:t>deployed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805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E1F45F-1AA4-4E5E-BA35-BDA4480E7D7A}"/>
              </a:ext>
            </a:extLst>
          </p:cNvPr>
          <p:cNvSpPr txBox="1"/>
          <p:nvPr/>
        </p:nvSpPr>
        <p:spPr>
          <a:xfrm>
            <a:off x="712645" y="4025707"/>
            <a:ext cx="8065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Vielen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 Dank </a:t>
            </a:r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für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 </a:t>
            </a:r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Ihre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 </a:t>
            </a:r>
            <a:r>
              <a:rPr lang="en-US" sz="2800" dirty="0" err="1">
                <a:latin typeface="Moon 2.0" panose="00000500000000000000" pitchFamily="50" charset="0"/>
                <a:ea typeface="Moon 2.0" panose="00000500000000000000" pitchFamily="50" charset="0"/>
              </a:rPr>
              <a:t>Aufmerksamkeit</a:t>
            </a:r>
            <a:r>
              <a:rPr lang="en-US" sz="2800" dirty="0">
                <a:latin typeface="Moon 2.0" panose="00000500000000000000" pitchFamily="50" charset="0"/>
                <a:ea typeface="Moon 2.0" panose="00000500000000000000" pitchFamily="50" charset="0"/>
              </a:rPr>
              <a:t>!</a:t>
            </a:r>
            <a:endParaRPr lang="en-AT" sz="2800" dirty="0">
              <a:latin typeface="Moon 2.0" panose="00000500000000000000" pitchFamily="50" charset="0"/>
              <a:ea typeface="Moon 2.0" panose="00000500000000000000" pitchFamily="50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9823C4-F4FB-482E-9747-D3D538C7AB7C}"/>
              </a:ext>
            </a:extLst>
          </p:cNvPr>
          <p:cNvSpPr txBox="1">
            <a:spLocks/>
          </p:cNvSpPr>
          <p:nvPr/>
        </p:nvSpPr>
        <p:spPr>
          <a:xfrm>
            <a:off x="645533" y="687645"/>
            <a:ext cx="5289180" cy="2560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dirty="0">
                <a:latin typeface="Moon 2.0" panose="00000500000000000000" pitchFamily="50" charset="0"/>
                <a:ea typeface="Moon 2.0" panose="00000500000000000000" pitchFamily="50" charset="0"/>
              </a:rPr>
              <a:t>NEEDATICKET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2AA6C10-F62A-4EA6-A8FD-889538226551}"/>
              </a:ext>
            </a:extLst>
          </p:cNvPr>
          <p:cNvSpPr txBox="1">
            <a:spLocks/>
          </p:cNvSpPr>
          <p:nvPr/>
        </p:nvSpPr>
        <p:spPr>
          <a:xfrm>
            <a:off x="671460" y="3115127"/>
            <a:ext cx="512064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enome Thin" panose="00000300000000000000" pitchFamily="50" charset="0"/>
              </a:rPr>
              <a:t>CONCERT TICKETS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DB7C2-7029-4AB6-A92B-5A53B98E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0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6BDC-24AC-421C-9475-E2D749578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Customer App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EAAE9-92AA-4B1A-94D3-DF405CE88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309" y="2680547"/>
            <a:ext cx="1873824" cy="18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3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48D7FE4-AB5B-4139-8568-C4C81C67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473" y="2129980"/>
            <a:ext cx="2072659" cy="36847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7CB2BC-454E-4904-8EA6-7D88C9AF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486" y="2128273"/>
            <a:ext cx="2077242" cy="36928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EDAF45-97A8-4559-8A0A-7D2893B71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488" y="2126475"/>
            <a:ext cx="2078253" cy="3694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Welcome Screen</a:t>
            </a:r>
          </a:p>
          <a:p>
            <a:r>
              <a:rPr lang="de-DE" dirty="0"/>
              <a:t>Login </a:t>
            </a:r>
          </a:p>
          <a:p>
            <a:r>
              <a:rPr lang="de-DE" dirty="0"/>
              <a:t>Register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31F085-11F2-4B96-8B78-3E1A2561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14" y="2121831"/>
            <a:ext cx="2080864" cy="3699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FA020-5996-478A-8A90-3DEA5476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103" y="2121831"/>
            <a:ext cx="2080865" cy="3699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FA7F20-80D7-415D-AE55-A647171F6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708" y="2121831"/>
            <a:ext cx="2080865" cy="3699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Concert </a:t>
            </a:r>
            <a:r>
              <a:rPr lang="de-DE" dirty="0" err="1"/>
              <a:t>list</a:t>
            </a:r>
            <a:endParaRPr lang="de-DE" dirty="0"/>
          </a:p>
          <a:p>
            <a:r>
              <a:rPr lang="de-DE" dirty="0"/>
              <a:t>Ticket </a:t>
            </a:r>
            <a:r>
              <a:rPr lang="de-DE" dirty="0" err="1"/>
              <a:t>list</a:t>
            </a:r>
            <a:r>
              <a:rPr lang="de-DE" dirty="0"/>
              <a:t> </a:t>
            </a:r>
          </a:p>
          <a:p>
            <a:r>
              <a:rPr lang="de-DE" dirty="0" err="1"/>
              <a:t>Amount</a:t>
            </a:r>
            <a:r>
              <a:rPr lang="de-DE" dirty="0"/>
              <a:t> Picker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831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EBA05D-68CA-4DE5-8DEC-579F4359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625" y="2132116"/>
            <a:ext cx="2077243" cy="3692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312950-B071-40A5-A079-168AC3AC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00" y="2130321"/>
            <a:ext cx="2078252" cy="3694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Buy ticket(s)</a:t>
            </a:r>
          </a:p>
          <a:p>
            <a:r>
              <a:rPr lang="de-DE" dirty="0" err="1"/>
              <a:t>Checkmark</a:t>
            </a:r>
            <a:r>
              <a:rPr lang="de-DE" dirty="0"/>
              <a:t> (</a:t>
            </a:r>
            <a:r>
              <a:rPr lang="de-DE" dirty="0" err="1"/>
              <a:t>Anim</a:t>
            </a:r>
            <a:r>
              <a:rPr lang="de-DE" dirty="0"/>
              <a:t>) </a:t>
            </a:r>
          </a:p>
          <a:p>
            <a:r>
              <a:rPr lang="de-DE" dirty="0"/>
              <a:t>Wallet (</a:t>
            </a:r>
            <a:r>
              <a:rPr lang="de-DE" dirty="0" err="1"/>
              <a:t>Anim</a:t>
            </a:r>
            <a:r>
              <a:rPr lang="de-DE" dirty="0"/>
              <a:t>)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B5A88-3CC6-48F1-A6B0-BEA4D9D98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141" y="2964685"/>
            <a:ext cx="1139592" cy="2025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D0B545-060D-42AC-9A78-D51715B0B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0379" y="2964684"/>
            <a:ext cx="1139592" cy="202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A5D867-CDD9-49E9-A1E9-855EAD4C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141" y="2130321"/>
            <a:ext cx="2080864" cy="3699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42DE10-7674-4E9E-95F0-0CFCA462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625" y="2130320"/>
            <a:ext cx="2077243" cy="369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0312D-24A9-4255-B6A0-9E880D125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263" y="2130320"/>
            <a:ext cx="2077243" cy="3692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My</a:t>
            </a:r>
            <a:r>
              <a:rPr lang="de-DE" dirty="0"/>
              <a:t> Tickets</a:t>
            </a:r>
          </a:p>
          <a:p>
            <a:r>
              <a:rPr lang="de-DE" dirty="0" err="1"/>
              <a:t>My</a:t>
            </a:r>
            <a:r>
              <a:rPr lang="de-DE" dirty="0"/>
              <a:t> Tickets after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redeemed</a:t>
            </a:r>
            <a:endParaRPr lang="de-DE" dirty="0"/>
          </a:p>
          <a:p>
            <a:r>
              <a:rPr lang="de-DE" dirty="0"/>
              <a:t>QR Code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4053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670754-6FE8-4980-8705-CF7B3C97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282" y="2121930"/>
            <a:ext cx="2084615" cy="3705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5F7DB5-3E13-4F9A-B383-9F106705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183" y="2121931"/>
            <a:ext cx="2084617" cy="37059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982D3F-10C1-49F7-863E-95961024A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381" y="2121930"/>
            <a:ext cx="2084615" cy="3705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ome Thin" panose="00000300000000000000" pitchFamily="50" charset="0"/>
              </a:rPr>
              <a:t>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C7-AACB-4F55-A788-19FAD23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82" y="3203197"/>
            <a:ext cx="3457831" cy="4211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Navigation</a:t>
            </a:r>
          </a:p>
          <a:p>
            <a:r>
              <a:rPr lang="de-DE" dirty="0"/>
              <a:t>User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Change UD (</a:t>
            </a:r>
            <a:r>
              <a:rPr lang="de-DE" dirty="0" err="1"/>
              <a:t>Anim</a:t>
            </a:r>
            <a:r>
              <a:rPr lang="de-DE" dirty="0"/>
              <a:t>)</a:t>
            </a:r>
          </a:p>
        </p:txBody>
      </p:sp>
      <p:sp>
        <p:nvSpPr>
          <p:cNvPr id="4" name="AutoShape 2" descr="blob:file:///a13e91db-9ac8-4f3c-a726-21152359f1d2">
            <a:extLst>
              <a:ext uri="{FF2B5EF4-FFF2-40B4-BE49-F238E27FC236}">
                <a16:creationId xmlns:a16="http://schemas.microsoft.com/office/drawing/2014/main" id="{7CC94925-C3DB-40FC-A7AA-6D16E0A30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5" name="AutoShape 4" descr="blob:file:///a13e91db-9ac8-4f3c-a726-21152359f1d2">
            <a:extLst>
              <a:ext uri="{FF2B5EF4-FFF2-40B4-BE49-F238E27FC236}">
                <a16:creationId xmlns:a16="http://schemas.microsoft.com/office/drawing/2014/main" id="{7D0F6B29-C17D-4946-BEC5-0C4C430FE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1427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0</TotalTime>
  <Words>378</Words>
  <Application>Microsoft Office PowerPoint</Application>
  <PresentationFormat>Widescreen</PresentationFormat>
  <Paragraphs>112</Paragraphs>
  <Slides>36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Book Antiqua</vt:lpstr>
      <vt:lpstr>Genome Thin</vt:lpstr>
      <vt:lpstr>Moon 2.0</vt:lpstr>
      <vt:lpstr>Sales Direction 16X9</vt:lpstr>
      <vt:lpstr>NEEDATICKET</vt:lpstr>
      <vt:lpstr>Arbeitsteilung</vt:lpstr>
      <vt:lpstr>Requirements</vt:lpstr>
      <vt:lpstr>Customer App</vt:lpstr>
      <vt:lpstr>Android Apps</vt:lpstr>
      <vt:lpstr>Android Apps</vt:lpstr>
      <vt:lpstr>Android Apps</vt:lpstr>
      <vt:lpstr>Android Apps</vt:lpstr>
      <vt:lpstr>Android Apps</vt:lpstr>
      <vt:lpstr>Android Apps</vt:lpstr>
      <vt:lpstr>Staff App</vt:lpstr>
      <vt:lpstr>Android Apps</vt:lpstr>
      <vt:lpstr>Android Apps</vt:lpstr>
      <vt:lpstr>Android Apps</vt:lpstr>
      <vt:lpstr>Android Apps</vt:lpstr>
      <vt:lpstr>Android Apps</vt:lpstr>
      <vt:lpstr>Android Apps</vt:lpstr>
      <vt:lpstr>Android Apps</vt:lpstr>
      <vt:lpstr>Android Apps</vt:lpstr>
      <vt:lpstr>Creator Application</vt:lpstr>
      <vt:lpstr>Create Concert – [1]</vt:lpstr>
      <vt:lpstr>Create Concert – [2]</vt:lpstr>
      <vt:lpstr>Create Concert – [3]</vt:lpstr>
      <vt:lpstr>My Concerts (filtering)</vt:lpstr>
      <vt:lpstr>Change Password</vt:lpstr>
      <vt:lpstr>Seller Application</vt:lpstr>
      <vt:lpstr>Tickets</vt:lpstr>
      <vt:lpstr>Sell Ticket</vt:lpstr>
      <vt:lpstr>PowerPoint Presentation</vt:lpstr>
      <vt:lpstr>Wallet</vt:lpstr>
      <vt:lpstr>Webservice</vt:lpstr>
      <vt:lpstr>Graphql</vt:lpstr>
      <vt:lpstr>PowerPoint Presentation</vt:lpstr>
      <vt:lpstr>PowerPoint Presentation</vt:lpstr>
      <vt:lpstr>Weiteres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EVENTIFY</dc:title>
  <dc:creator>WINKLER Christian, 4AHIFS</dc:creator>
  <cp:lastModifiedBy>WINKLER Christian, 5AHIFS</cp:lastModifiedBy>
  <cp:revision>170</cp:revision>
  <dcterms:created xsi:type="dcterms:W3CDTF">2018-06-18T09:39:55Z</dcterms:created>
  <dcterms:modified xsi:type="dcterms:W3CDTF">2019-04-08T06:14:17Z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